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6" r:id="rId8"/>
    <p:sldId id="267" r:id="rId9"/>
    <p:sldId id="269" r:id="rId10"/>
    <p:sldId id="263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40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8206" y="425003"/>
            <a:ext cx="9448800" cy="1825096"/>
          </a:xfrm>
        </p:spPr>
        <p:txBody>
          <a:bodyPr>
            <a:normAutofit/>
          </a:bodyPr>
          <a:lstStyle/>
          <a:p>
            <a:pPr algn="ctr"/>
            <a:r>
              <a:rPr lang="fa-IR" sz="6600" dirty="0" smtClean="0">
                <a:solidFill>
                  <a:schemeClr val="accent1"/>
                </a:solidFill>
                <a:cs typeface="B Titr" panose="00000700000000000000" pitchFamily="2" charset="-78"/>
              </a:rPr>
              <a:t>بسم الله الرحمن الرحیم</a:t>
            </a:r>
            <a:endParaRPr lang="en-US" sz="6600" dirty="0">
              <a:solidFill>
                <a:schemeClr val="accent1"/>
              </a:solidFill>
              <a:cs typeface="B Titr" panose="000007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4516" y="4050713"/>
            <a:ext cx="9448800" cy="2018938"/>
          </a:xfrm>
        </p:spPr>
        <p:txBody>
          <a:bodyPr>
            <a:normAutofit/>
          </a:bodyPr>
          <a:lstStyle/>
          <a:p>
            <a:pPr algn="ctr"/>
            <a:r>
              <a:rPr lang="fa-IR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B Titr" panose="00000700000000000000" pitchFamily="2" charset="-78"/>
              </a:rPr>
              <a:t>دانشگاه </a:t>
            </a:r>
            <a:r>
              <a:rPr lang="fa-IR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B Titr" panose="00000700000000000000" pitchFamily="2" charset="-78"/>
              </a:rPr>
              <a:t>علم وصنعت ایران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47789" y="2688741"/>
            <a:ext cx="327846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a-IR" sz="5400" dirty="0">
                <a:solidFill>
                  <a:srgbClr val="FFFF00"/>
                </a:solidFill>
                <a:cs typeface="B Titr" panose="00000700000000000000" pitchFamily="2" charset="-78"/>
              </a:rPr>
              <a:t>گردش علمی</a:t>
            </a:r>
            <a:endParaRPr lang="fa-IR" sz="5400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7863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chemeClr val="bg1"/>
                </a:solidFill>
              </a:rPr>
              <a:t>00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 smtClean="0">
                <a:solidFill>
                  <a:schemeClr val="bg1"/>
                </a:solidFill>
              </a:rPr>
              <a:t>0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61" b="20561"/>
          <a:stretch>
            <a:fillRect/>
          </a:stretch>
        </p:blipFill>
        <p:spPr>
          <a:xfrm>
            <a:off x="684594" y="1761308"/>
            <a:ext cx="3451582" cy="152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 Placeholder 4"/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fa-IR" dirty="0" smtClean="0">
                <a:solidFill>
                  <a:schemeClr val="bg1"/>
                </a:solidFill>
              </a:rPr>
              <a:t>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a-IR" dirty="0" smtClean="0">
                <a:solidFill>
                  <a:schemeClr val="bg1"/>
                </a:solidFill>
              </a:rPr>
              <a:t>0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48" b="20548"/>
          <a:stretch>
            <a:fillRect/>
          </a:stretch>
        </p:blipFill>
        <p:spPr>
          <a:xfrm>
            <a:off x="4368547" y="1761308"/>
            <a:ext cx="3448936" cy="152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 Placeholder 7"/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fa-IR" dirty="0" smtClean="0">
                <a:solidFill>
                  <a:schemeClr val="bg1"/>
                </a:solidFill>
              </a:rPr>
              <a:t>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a-IR" dirty="0" smtClean="0">
                <a:solidFill>
                  <a:schemeClr val="bg1"/>
                </a:solidFill>
              </a:rPr>
              <a:t>0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34" b="20534"/>
          <a:stretch>
            <a:fillRect/>
          </a:stretch>
        </p:blipFill>
        <p:spPr>
          <a:xfrm>
            <a:off x="7937902" y="1753030"/>
            <a:ext cx="3447878" cy="152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 Placeholder 10"/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fa-IR" dirty="0" smtClean="0">
                <a:solidFill>
                  <a:schemeClr val="bg1"/>
                </a:solidFill>
              </a:rPr>
              <a:t>0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98" y="3926704"/>
            <a:ext cx="3455606" cy="18941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793" y="3936180"/>
            <a:ext cx="3448935" cy="18941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793" y="3926704"/>
            <a:ext cx="3334319" cy="17809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56410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800" dirty="0" smtClean="0">
                <a:solidFill>
                  <a:srgbClr val="FFC000"/>
                </a:solidFill>
                <a:cs typeface="B Yekan" panose="00000400000000000000" pitchFamily="2" charset="-78"/>
              </a:rPr>
              <a:t>همچنین بازدید از فضای عمومی دانشکده مهندسی راه آهن.</a:t>
            </a:r>
            <a:endParaRPr lang="en-US" sz="4800" dirty="0">
              <a:solidFill>
                <a:srgbClr val="FFC000"/>
              </a:solidFill>
              <a:cs typeface="B Yeka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2800" dirty="0" smtClean="0">
                <a:solidFill>
                  <a:schemeClr val="accent2"/>
                </a:solidFill>
                <a:cs typeface="B Nazanin" panose="00000400000000000000" pitchFamily="2" charset="-78"/>
              </a:rPr>
              <a:t>و نیز پذیرایی و سرو ناهار در سلف خواهران</a:t>
            </a:r>
            <a:endParaRPr lang="en-US" sz="2800" dirty="0">
              <a:solidFill>
                <a:schemeClr val="accent2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05134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823" y="1606096"/>
            <a:ext cx="7053943" cy="41023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0851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04156"/>
            <a:ext cx="11904372" cy="2446986"/>
          </a:xfrm>
        </p:spPr>
        <p:txBody>
          <a:bodyPr>
            <a:normAutofit fontScale="90000"/>
          </a:bodyPr>
          <a:lstStyle/>
          <a:p>
            <a:pPr algn="ctr"/>
            <a:r>
              <a:rPr lang="fa-IR" sz="4000" u="sng" dirty="0" smtClean="0">
                <a:solidFill>
                  <a:schemeClr val="accent6"/>
                </a:solidFill>
                <a:cs typeface="B Titr" panose="00000700000000000000" pitchFamily="2" charset="-78"/>
              </a:rPr>
              <a:t>29 آبان 96</a:t>
            </a:r>
            <a:r>
              <a:rPr lang="fa-IR" sz="4000" u="sng" dirty="0" smtClean="0"/>
              <a:t/>
            </a:r>
            <a:br>
              <a:rPr lang="fa-IR" sz="4000" u="sng" dirty="0" smtClean="0"/>
            </a:br>
            <a:r>
              <a:rPr lang="fa-IR" sz="4800" dirty="0" smtClean="0"/>
              <a:t> </a:t>
            </a:r>
            <a:r>
              <a:rPr lang="fa-IR" dirty="0" smtClean="0"/>
              <a:t/>
            </a:r>
            <a:br>
              <a:rPr lang="fa-IR" dirty="0" smtClean="0"/>
            </a:br>
            <a:r>
              <a:rPr lang="fa-IR" sz="4400" dirty="0" smtClean="0">
                <a:solidFill>
                  <a:srgbClr val="FFFF00"/>
                </a:solidFill>
                <a:cs typeface="B Yekan" panose="00000400000000000000" pitchFamily="2" charset="-78"/>
              </a:rPr>
              <a:t>گردش علمی</a:t>
            </a:r>
            <a:r>
              <a:rPr lang="fa-IR" sz="4400" dirty="0" smtClean="0">
                <a:cs typeface="B Yekan" panose="00000400000000000000" pitchFamily="2" charset="-78"/>
              </a:rPr>
              <a:t> </a:t>
            </a:r>
            <a:r>
              <a:rPr lang="fa-IR" sz="4400" dirty="0" smtClean="0">
                <a:cs typeface="B Yekan" panose="00000400000000000000" pitchFamily="2" charset="-78"/>
              </a:rPr>
              <a:t>دانش </a:t>
            </a:r>
            <a:r>
              <a:rPr lang="fa-IR" sz="4400" dirty="0" smtClean="0">
                <a:cs typeface="B Yekan" panose="00000400000000000000" pitchFamily="2" charset="-78"/>
              </a:rPr>
              <a:t>آموزان دبیرستان متوسطه شمیم </a:t>
            </a:r>
            <a:r>
              <a:rPr lang="fa-IR" sz="4400" dirty="0" smtClean="0">
                <a:cs typeface="B Yekan" panose="00000400000000000000" pitchFamily="2" charset="-78"/>
              </a:rPr>
              <a:t>عرفان</a:t>
            </a:r>
            <a:br>
              <a:rPr lang="fa-IR" sz="4400" dirty="0" smtClean="0">
                <a:cs typeface="B Yekan" panose="00000400000000000000" pitchFamily="2" charset="-78"/>
              </a:rPr>
            </a:br>
            <a:r>
              <a:rPr lang="fa-IR" sz="4400" dirty="0" smtClean="0">
                <a:cs typeface="B Yekan" panose="00000400000000000000" pitchFamily="2" charset="-78"/>
              </a:rPr>
              <a:t/>
            </a:r>
            <a:br>
              <a:rPr lang="fa-IR" sz="4400" dirty="0" smtClean="0">
                <a:cs typeface="B Yekan" panose="00000400000000000000" pitchFamily="2" charset="-78"/>
              </a:rPr>
            </a:br>
            <a:endParaRPr lang="en-US" sz="6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514350" y="2872349"/>
            <a:ext cx="9448800" cy="1540690"/>
          </a:xfrm>
        </p:spPr>
        <p:txBody>
          <a:bodyPr>
            <a:normAutofit/>
          </a:bodyPr>
          <a:lstStyle/>
          <a:p>
            <a:pPr algn="r"/>
            <a:r>
              <a:rPr lang="fa-IR" sz="5400" dirty="0" smtClean="0">
                <a:solidFill>
                  <a:schemeClr val="bg1"/>
                </a:solidFill>
              </a:rPr>
              <a:t>.</a:t>
            </a:r>
            <a:r>
              <a:rPr lang="fa-IR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B Titr" panose="00000700000000000000" pitchFamily="2" charset="-78"/>
              </a:rPr>
              <a:t> (پایه های دهم ویازدهم) 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46151" y="4273676"/>
            <a:ext cx="6096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a-IR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B Titr" panose="00000700000000000000" pitchFamily="2" charset="-78"/>
              </a:rPr>
              <a:t>در دانشگاه علم وصنعت ایران</a:t>
            </a:r>
            <a:r>
              <a:rPr lang="fa-IR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B Titr" panose="00000700000000000000" pitchFamily="2" charset="-78"/>
              </a:rPr>
              <a:t/>
            </a:r>
            <a:br>
              <a:rPr lang="fa-IR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B Titr" panose="00000700000000000000" pitchFamily="2" charset="-78"/>
              </a:rPr>
            </a:br>
            <a:endParaRPr lang="fa-IR" sz="4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6362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 smtClean="0">
                <a:solidFill>
                  <a:schemeClr val="bg1"/>
                </a:solidFill>
              </a:rPr>
              <a:t>0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9" y="2050229"/>
            <a:ext cx="5079992" cy="37764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1909482"/>
            <a:ext cx="5105400" cy="823912"/>
          </a:xfrm>
        </p:spPr>
        <p:txBody>
          <a:bodyPr/>
          <a:lstStyle/>
          <a:p>
            <a:r>
              <a:rPr lang="fa-IR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1" y="2057400"/>
            <a:ext cx="4990010" cy="37620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5879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6900" y="725185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fa-IR" sz="4800" dirty="0" smtClean="0">
                <a:solidFill>
                  <a:srgbClr val="FF0000"/>
                </a:solidFill>
                <a:cs typeface="B Titr" panose="00000700000000000000" pitchFamily="2" charset="-78"/>
              </a:rPr>
              <a:t>کارگاه اتومکانیک</a:t>
            </a:r>
            <a:endParaRPr lang="en-US" sz="48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88" y="2205831"/>
            <a:ext cx="5334000" cy="4000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05831"/>
            <a:ext cx="5334000" cy="4000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26091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6900" y="659870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fa-IR" sz="4800" dirty="0" smtClean="0">
                <a:solidFill>
                  <a:srgbClr val="FF0000"/>
                </a:solidFill>
                <a:cs typeface="B Titr" panose="00000700000000000000" pitchFamily="2" charset="-78"/>
              </a:rPr>
              <a:t>کارگاه ماشین ابزار</a:t>
            </a:r>
            <a:endParaRPr lang="en-US" sz="48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05831"/>
            <a:ext cx="5334000" cy="4000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05831"/>
            <a:ext cx="5334000" cy="4000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90098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6900" y="751311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fa-IR" sz="4800" dirty="0" smtClean="0">
                <a:solidFill>
                  <a:srgbClr val="FF0000"/>
                </a:solidFill>
                <a:cs typeface="B Titr" panose="00000700000000000000" pitchFamily="2" charset="-78"/>
              </a:rPr>
              <a:t>کارگاه مکاترونیک</a:t>
            </a:r>
            <a:endParaRPr lang="en-US" sz="48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89" y="2205831"/>
            <a:ext cx="5334000" cy="4000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05831"/>
            <a:ext cx="5334000" cy="4000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61635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0" y="712122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fa-IR" sz="4800" dirty="0" smtClean="0">
                <a:solidFill>
                  <a:srgbClr val="FF0000"/>
                </a:solidFill>
                <a:cs typeface="B Titr" panose="00000700000000000000" pitchFamily="2" charset="-78"/>
              </a:rPr>
              <a:t>کارگاه الکترونیک وایستگاه خلاقیت</a:t>
            </a:r>
            <a:endParaRPr lang="en-US" sz="48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05831"/>
            <a:ext cx="5334000" cy="4000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05831"/>
            <a:ext cx="5334000" cy="4000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69840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703" y="764373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fa-IR" sz="4800" dirty="0" smtClean="0">
                <a:solidFill>
                  <a:srgbClr val="FF0000"/>
                </a:solidFill>
                <a:cs typeface="B Titr" panose="00000700000000000000" pitchFamily="2" charset="-78"/>
              </a:rPr>
              <a:t>پژوهشکده آفاق و کارگاه مخابرات</a:t>
            </a:r>
            <a:endParaRPr lang="en-US" sz="48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057401"/>
            <a:ext cx="5573486" cy="4121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8839200" y="2481942"/>
            <a:ext cx="5334000" cy="4024125"/>
          </a:xfrm>
        </p:spPr>
        <p:txBody>
          <a:bodyPr/>
          <a:lstStyle/>
          <a:p>
            <a:r>
              <a:rPr lang="fa-IR" dirty="0" smtClean="0">
                <a:solidFill>
                  <a:schemeClr val="bg1"/>
                </a:solidFill>
              </a:rPr>
              <a:t>0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648189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125</TotalTime>
  <Words>72</Words>
  <Application>Microsoft Office PowerPoint</Application>
  <PresentationFormat>Widescreen</PresentationFormat>
  <Paragraphs>25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B Nazanin</vt:lpstr>
      <vt:lpstr>B Titr</vt:lpstr>
      <vt:lpstr>B Yekan</vt:lpstr>
      <vt:lpstr>Century Gothic</vt:lpstr>
      <vt:lpstr>Times New Roman</vt:lpstr>
      <vt:lpstr>Vapor Trail</vt:lpstr>
      <vt:lpstr>بسم الله الرحمن الرحیم</vt:lpstr>
      <vt:lpstr>.</vt:lpstr>
      <vt:lpstr>29 آبان 96   گردش علمی دانش آموزان دبیرستان متوسطه شمیم عرفان  </vt:lpstr>
      <vt:lpstr>.</vt:lpstr>
      <vt:lpstr>کارگاه اتومکانیک</vt:lpstr>
      <vt:lpstr>کارگاه ماشین ابزار</vt:lpstr>
      <vt:lpstr>کارگاه مکاترونیک</vt:lpstr>
      <vt:lpstr>کارگاه الکترونیک وایستگاه خلاقیت</vt:lpstr>
      <vt:lpstr>پژوهشکده آفاق و کارگاه مخابرات</vt:lpstr>
      <vt:lpstr>00</vt:lpstr>
      <vt:lpstr>همچنین بازدید از فضای عمومی دانشکده مهندسی راه آهن.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الرحمن الرحیم</dc:title>
  <dc:creator>Windows User</dc:creator>
  <cp:lastModifiedBy>matin</cp:lastModifiedBy>
  <cp:revision>17</cp:revision>
  <dcterms:created xsi:type="dcterms:W3CDTF">2017-11-21T13:55:37Z</dcterms:created>
  <dcterms:modified xsi:type="dcterms:W3CDTF">2017-11-29T06:54:24Z</dcterms:modified>
</cp:coreProperties>
</file>